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E98"/>
    <a:srgbClr val="FBAED1"/>
    <a:srgbClr val="FFC30D"/>
    <a:srgbClr val="FFF000"/>
    <a:srgbClr val="F5BEC2"/>
    <a:srgbClr val="2A0C02"/>
    <a:srgbClr val="ED2024"/>
    <a:srgbClr val="CCDC29"/>
    <a:srgbClr val="33C6F4"/>
    <a:srgbClr val="FF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7A3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FBA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F5BE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FFF000"/>
              </a:gs>
              <a:gs pos="100000">
                <a:srgbClr val="FFC3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7A3E98"/>
                </a:solidFill>
              </a:rPr>
              <a:t>Новая коллекция!</a:t>
            </a:r>
            <a:endParaRPr lang="ru-RU" sz="1400" b="1" i="1" dirty="0">
              <a:solidFill>
                <a:srgbClr val="7A3E9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ED2024"/>
                </a:solidFill>
              </a:rPr>
              <a:t>1470р.</a:t>
            </a:r>
            <a:endParaRPr lang="ru-RU" sz="1600" strike="sngStrike" dirty="0">
              <a:solidFill>
                <a:srgbClr val="ED202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FBAED1"/>
                </a:solidFill>
              </a:rPr>
              <a:t>Новая коллекция!</a:t>
            </a:r>
            <a:endParaRPr lang="ru-RU" sz="1400" b="1" i="1" dirty="0">
              <a:solidFill>
                <a:srgbClr val="FBAED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FFFF00"/>
                </a:solidFill>
              </a:rPr>
              <a:t>от цены, указанной</a:t>
            </a:r>
            <a:br>
              <a:rPr lang="ru-RU" sz="800" dirty="0" smtClean="0">
                <a:solidFill>
                  <a:srgbClr val="FFFF00"/>
                </a:solidFill>
              </a:rPr>
            </a:br>
            <a:r>
              <a:rPr lang="ru-RU" sz="800" dirty="0" smtClean="0">
                <a:solidFill>
                  <a:srgbClr val="FFFF00"/>
                </a:solidFill>
              </a:rPr>
              <a:t>на ценнике</a:t>
            </a:r>
            <a:endParaRPr lang="ru-RU" sz="8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7A3E98"/>
                </a:solidFill>
              </a:rPr>
              <a:t>Новая коллекция!</a:t>
            </a:r>
            <a:endParaRPr lang="ru-RU" sz="1400" b="1" i="1" dirty="0">
              <a:solidFill>
                <a:srgbClr val="7A3E9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2A0C02"/>
                </a:solidFill>
              </a:rPr>
              <a:t>1870р.</a:t>
            </a:r>
            <a:endParaRPr lang="ru-RU" sz="1600" strike="sngStrike" dirty="0">
              <a:solidFill>
                <a:srgbClr val="2A0C0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5127" y="1556085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ваш товар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2A0C02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вывеска .....</a:t>
            </a:r>
            <a:endParaRPr lang="ru-RU" sz="1400" b="1" dirty="0">
              <a:solidFill>
                <a:srgbClr val="2A0C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39</cp:revision>
  <dcterms:created xsi:type="dcterms:W3CDTF">2013-04-14T13:39:30Z</dcterms:created>
  <dcterms:modified xsi:type="dcterms:W3CDTF">2013-04-17T16:27:30Z</dcterms:modified>
</cp:coreProperties>
</file>